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2" r:id="rId5"/>
    <p:sldId id="267" r:id="rId6"/>
    <p:sldId id="268" r:id="rId7"/>
    <p:sldId id="269" r:id="rId8"/>
    <p:sldId id="270" r:id="rId9"/>
    <p:sldId id="271" r:id="rId10"/>
    <p:sldId id="275" r:id="rId11"/>
    <p:sldId id="276" r:id="rId12"/>
    <p:sldId id="278" r:id="rId13"/>
    <p:sldId id="277" r:id="rId14"/>
    <p:sldId id="272" r:id="rId15"/>
    <p:sldId id="258" r:id="rId16"/>
    <p:sldId id="263" r:id="rId17"/>
    <p:sldId id="264" r:id="rId18"/>
    <p:sldId id="265" r:id="rId19"/>
    <p:sldId id="266" r:id="rId20"/>
    <p:sldId id="273" r:id="rId21"/>
    <p:sldId id="259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9514-EB1B-427A-AE4E-9C01D596A3D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AD06-F2F4-49A6-99E7-970E05221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logycorner.com/anatomy/nervous/dominance_test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Changes in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Brain Research</a:t>
            </a:r>
          </a:p>
          <a:p>
            <a:r>
              <a:rPr lang="en-US" dirty="0" smtClean="0"/>
              <a:t>Activities to Increase Intelligence</a:t>
            </a:r>
          </a:p>
          <a:p>
            <a:r>
              <a:rPr lang="en-US" dirty="0" smtClean="0"/>
              <a:t>Common Core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Two Hemispheres</a:t>
            </a:r>
            <a:endParaRPr lang="en-US" dirty="0"/>
          </a:p>
        </p:txBody>
      </p:sp>
      <p:pic>
        <p:nvPicPr>
          <p:cNvPr id="4" name="Content Placeholder 3" descr="hemispheres 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838200"/>
            <a:ext cx="8940614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LEFT BRAIN FUNCTIONS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uses logic</a:t>
            </a:r>
            <a:br>
              <a:rPr lang="en-US" dirty="0" smtClean="0"/>
            </a:br>
            <a:r>
              <a:rPr lang="en-US" dirty="0" smtClean="0"/>
              <a:t>detail oriented</a:t>
            </a:r>
            <a:br>
              <a:rPr lang="en-US" dirty="0" smtClean="0"/>
            </a:br>
            <a:r>
              <a:rPr lang="en-US" dirty="0" smtClean="0"/>
              <a:t>facts rule</a:t>
            </a:r>
            <a:br>
              <a:rPr lang="en-US" dirty="0" smtClean="0"/>
            </a:br>
            <a:r>
              <a:rPr lang="en-US" dirty="0" smtClean="0"/>
              <a:t>words and language</a:t>
            </a:r>
            <a:br>
              <a:rPr lang="en-US" dirty="0" smtClean="0"/>
            </a:br>
            <a:r>
              <a:rPr lang="en-US" dirty="0" smtClean="0"/>
              <a:t>present and past</a:t>
            </a:r>
            <a:br>
              <a:rPr lang="en-US" dirty="0" smtClean="0"/>
            </a:br>
            <a:r>
              <a:rPr lang="en-US" dirty="0" smtClean="0"/>
              <a:t>math and science</a:t>
            </a:r>
            <a:br>
              <a:rPr lang="en-US" dirty="0" smtClean="0"/>
            </a:br>
            <a:r>
              <a:rPr lang="en-US" dirty="0" smtClean="0"/>
              <a:t>can comprehend</a:t>
            </a:r>
            <a:br>
              <a:rPr lang="en-US" dirty="0" smtClean="0"/>
            </a:br>
            <a:r>
              <a:rPr lang="en-US" dirty="0" smtClean="0"/>
              <a:t>knowing</a:t>
            </a:r>
            <a:br>
              <a:rPr lang="en-US" dirty="0" smtClean="0"/>
            </a:br>
            <a:r>
              <a:rPr lang="en-US" dirty="0" smtClean="0"/>
              <a:t>acknowledges</a:t>
            </a:r>
            <a:br>
              <a:rPr lang="en-US" dirty="0" smtClean="0"/>
            </a:br>
            <a:r>
              <a:rPr lang="en-US" dirty="0" smtClean="0"/>
              <a:t>order/pattern perception</a:t>
            </a:r>
            <a:br>
              <a:rPr lang="en-US" dirty="0" smtClean="0"/>
            </a:br>
            <a:r>
              <a:rPr lang="en-US" dirty="0" smtClean="0"/>
              <a:t>knows object name</a:t>
            </a:r>
            <a:br>
              <a:rPr lang="en-US" dirty="0" smtClean="0"/>
            </a:br>
            <a:r>
              <a:rPr lang="en-US" dirty="0" smtClean="0"/>
              <a:t>reality based</a:t>
            </a:r>
            <a:br>
              <a:rPr lang="en-US" dirty="0" smtClean="0"/>
            </a:br>
            <a:r>
              <a:rPr lang="en-US" dirty="0" smtClean="0"/>
              <a:t>forms strategies</a:t>
            </a:r>
            <a:br>
              <a:rPr lang="en-US" dirty="0" smtClean="0"/>
            </a:br>
            <a:r>
              <a:rPr lang="en-US" dirty="0" smtClean="0"/>
              <a:t>practical</a:t>
            </a:r>
            <a:br>
              <a:rPr lang="en-US" dirty="0" smtClean="0"/>
            </a:br>
            <a:r>
              <a:rPr lang="en-US" dirty="0" smtClean="0"/>
              <a:t>safe </a:t>
            </a:r>
            <a:br>
              <a:rPr lang="en-US" dirty="0" smtClean="0"/>
            </a:br>
            <a:r>
              <a:rPr lang="en-US" b="1" dirty="0" smtClean="0"/>
              <a:t>RIGHT BRAIN FUNCTIONS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uses feeling</a:t>
            </a:r>
            <a:br>
              <a:rPr lang="en-US" dirty="0" smtClean="0"/>
            </a:br>
            <a:r>
              <a:rPr lang="en-US" dirty="0" smtClean="0"/>
              <a:t>"big picture" oriented</a:t>
            </a:r>
            <a:br>
              <a:rPr lang="en-US" dirty="0" smtClean="0"/>
            </a:br>
            <a:r>
              <a:rPr lang="en-US" dirty="0" smtClean="0"/>
              <a:t>imagination rules</a:t>
            </a:r>
            <a:br>
              <a:rPr lang="en-US" dirty="0" smtClean="0"/>
            </a:br>
            <a:r>
              <a:rPr lang="en-US" dirty="0" smtClean="0"/>
              <a:t>symbols and images</a:t>
            </a:r>
            <a:br>
              <a:rPr lang="en-US" dirty="0" smtClean="0"/>
            </a:br>
            <a:r>
              <a:rPr lang="en-US" dirty="0" smtClean="0"/>
              <a:t>present and future</a:t>
            </a:r>
            <a:br>
              <a:rPr lang="en-US" dirty="0" smtClean="0"/>
            </a:br>
            <a:r>
              <a:rPr lang="en-US" dirty="0" smtClean="0"/>
              <a:t>philosophy &amp; religion</a:t>
            </a:r>
            <a:br>
              <a:rPr lang="en-US" dirty="0" smtClean="0"/>
            </a:br>
            <a:r>
              <a:rPr lang="en-US" dirty="0" smtClean="0"/>
              <a:t>can "get it" (i.e. meaning)</a:t>
            </a:r>
            <a:br>
              <a:rPr lang="en-US" dirty="0" smtClean="0"/>
            </a:br>
            <a:r>
              <a:rPr lang="en-US" dirty="0" smtClean="0"/>
              <a:t>believes</a:t>
            </a:r>
            <a:br>
              <a:rPr lang="en-US" dirty="0" smtClean="0"/>
            </a:br>
            <a:r>
              <a:rPr lang="en-US" dirty="0" smtClean="0"/>
              <a:t>appreciates</a:t>
            </a:r>
            <a:br>
              <a:rPr lang="en-US" dirty="0" smtClean="0"/>
            </a:br>
            <a:r>
              <a:rPr lang="en-US" dirty="0" smtClean="0"/>
              <a:t>spatial perception</a:t>
            </a:r>
            <a:br>
              <a:rPr lang="en-US" dirty="0" smtClean="0"/>
            </a:br>
            <a:r>
              <a:rPr lang="en-US" dirty="0" smtClean="0"/>
              <a:t>knows object function</a:t>
            </a:r>
            <a:br>
              <a:rPr lang="en-US" dirty="0" smtClean="0"/>
            </a:br>
            <a:r>
              <a:rPr lang="en-US" dirty="0" smtClean="0"/>
              <a:t>fantasy based</a:t>
            </a:r>
            <a:br>
              <a:rPr lang="en-US" dirty="0" smtClean="0"/>
            </a:br>
            <a:r>
              <a:rPr lang="en-US" dirty="0" smtClean="0"/>
              <a:t>presents possibilities</a:t>
            </a:r>
            <a:br>
              <a:rPr lang="en-US" dirty="0" smtClean="0"/>
            </a:br>
            <a:r>
              <a:rPr lang="en-US" dirty="0" smtClean="0"/>
              <a:t>impetuous</a:t>
            </a:r>
            <a:br>
              <a:rPr lang="en-US" dirty="0" smtClean="0"/>
            </a:br>
            <a:r>
              <a:rPr lang="en-US" dirty="0" smtClean="0"/>
              <a:t>risk taking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Test Yourself!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Hemispheric Conflict</a:t>
            </a:r>
            <a:endParaRPr lang="en-US" dirty="0"/>
          </a:p>
        </p:txBody>
      </p:sp>
      <p:pic>
        <p:nvPicPr>
          <p:cNvPr id="4" name="Content Placeholder 3" descr="Left-Brain-Right-Brain-Conflict-500x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71600" y="-533400"/>
            <a:ext cx="12108494" cy="883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Dominance</a:t>
            </a:r>
            <a:endParaRPr lang="en-US" dirty="0"/>
          </a:p>
        </p:txBody>
      </p:sp>
      <p:pic>
        <p:nvPicPr>
          <p:cNvPr id="4" name="Content Placeholder 3" descr="dominance bk 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0419" y="1371600"/>
            <a:ext cx="5006181" cy="5006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can we help people learn through all of their senses?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can we help learners use both sides of their brain?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Gym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 up and try these!</a:t>
            </a:r>
          </a:p>
          <a:p>
            <a:pPr>
              <a:buNone/>
            </a:pPr>
            <a:r>
              <a:rPr lang="en-US" dirty="0" smtClean="0"/>
              <a:t>Drink Water (Ne </a:t>
            </a:r>
            <a:r>
              <a:rPr lang="en-US" dirty="0" err="1" smtClean="0"/>
              <a:t>pivo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Hook Up</a:t>
            </a:r>
          </a:p>
          <a:p>
            <a:pPr>
              <a:buNone/>
            </a:pPr>
            <a:r>
              <a:rPr lang="en-US" dirty="0" smtClean="0"/>
              <a:t>Figure 8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Cross Over</a:t>
            </a:r>
          </a:p>
          <a:p>
            <a:pPr>
              <a:buNone/>
            </a:pPr>
            <a:r>
              <a:rPr lang="en-US" dirty="0" smtClean="0"/>
              <a:t>Brain Buttons</a:t>
            </a:r>
          </a:p>
          <a:p>
            <a:pPr>
              <a:buNone/>
            </a:pPr>
            <a:r>
              <a:rPr lang="en-US" dirty="0" smtClean="0"/>
              <a:t>Ears</a:t>
            </a:r>
            <a:endParaRPr lang="en-US" dirty="0" smtClean="0"/>
          </a:p>
        </p:txBody>
      </p:sp>
      <p:pic>
        <p:nvPicPr>
          <p:cNvPr id="4" name="Picture 3" descr="brain gym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81000"/>
            <a:ext cx="2286000" cy="2286000"/>
          </a:xfrm>
          <a:prstGeom prst="rect">
            <a:avLst/>
          </a:prstGeom>
        </p:spPr>
      </p:pic>
      <p:pic>
        <p:nvPicPr>
          <p:cNvPr id="5" name="Picture 4" descr="brain-gym-exercise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017520"/>
            <a:ext cx="585216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 Up and Figure 8</a:t>
            </a:r>
            <a:endParaRPr lang="en-US" dirty="0"/>
          </a:p>
        </p:txBody>
      </p:sp>
      <p:pic>
        <p:nvPicPr>
          <p:cNvPr id="4" name="Content Placeholder 3" descr="figure 8 BGy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009900" cy="3810000"/>
          </a:xfrm>
        </p:spPr>
      </p:pic>
      <p:pic>
        <p:nvPicPr>
          <p:cNvPr id="5" name="Picture 4" descr="brain gym live example BG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733800"/>
            <a:ext cx="4876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Over</a:t>
            </a:r>
            <a:endParaRPr lang="en-US" dirty="0"/>
          </a:p>
        </p:txBody>
      </p:sp>
      <p:pic>
        <p:nvPicPr>
          <p:cNvPr id="4" name="Content Placeholder 3" descr="better cross crawl BGy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2939029" cy="4525963"/>
          </a:xfrm>
        </p:spPr>
      </p:pic>
      <p:pic>
        <p:nvPicPr>
          <p:cNvPr id="5" name="Picture 4" descr="cross crawl live BG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133600"/>
            <a:ext cx="4815038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Buttons</a:t>
            </a:r>
            <a:endParaRPr lang="en-US" dirty="0"/>
          </a:p>
        </p:txBody>
      </p:sp>
      <p:pic>
        <p:nvPicPr>
          <p:cNvPr id="4" name="Content Placeholder 3" descr="brain_button BGy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295400"/>
            <a:ext cx="3581400" cy="4607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 (Ears)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Calming and redirection</a:t>
            </a:r>
          </a:p>
          <a:p>
            <a:r>
              <a:rPr lang="en-US" dirty="0" smtClean="0"/>
              <a:t>Unroll your ears from front top to bottom</a:t>
            </a:r>
            <a:endParaRPr lang="en-US" dirty="0"/>
          </a:p>
        </p:txBody>
      </p:sp>
      <p:pic>
        <p:nvPicPr>
          <p:cNvPr id="4" name="Picture 3" descr="Thinking-Cap1 BG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784348"/>
            <a:ext cx="3886200" cy="4073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Size, Shape, Function </a:t>
            </a:r>
          </a:p>
          <a:p>
            <a:pPr>
              <a:buNone/>
            </a:pPr>
            <a:r>
              <a:rPr lang="en-US" dirty="0" smtClean="0"/>
              <a:t>How do we learn?</a:t>
            </a:r>
          </a:p>
          <a:p>
            <a:pPr>
              <a:buNone/>
            </a:pPr>
            <a:r>
              <a:rPr lang="en-US" dirty="0" smtClean="0"/>
              <a:t>Two Hemispheres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Brain and Body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Dominance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neuron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0800" y="281940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Change 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thing new…..    Or is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change in standards</a:t>
            </a:r>
          </a:p>
          <a:p>
            <a:r>
              <a:rPr lang="en-US" dirty="0" smtClean="0"/>
              <a:t>English instruction is embedded</a:t>
            </a:r>
          </a:p>
          <a:p>
            <a:r>
              <a:rPr lang="en-US" dirty="0" smtClean="0"/>
              <a:t>Application and use of knowledge</a:t>
            </a:r>
          </a:p>
          <a:p>
            <a:pPr lvl="1"/>
            <a:r>
              <a:rPr lang="en-US" dirty="0" smtClean="0"/>
              <a:t>Less memorization</a:t>
            </a:r>
          </a:p>
          <a:p>
            <a:pPr lvl="1"/>
            <a:r>
              <a:rPr lang="en-US" dirty="0" smtClean="0"/>
              <a:t>Multiple steps</a:t>
            </a:r>
          </a:p>
          <a:p>
            <a:pPr lvl="1"/>
            <a:r>
              <a:rPr lang="en-US" dirty="0" smtClean="0"/>
              <a:t>Analysis and 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Changes </a:t>
            </a:r>
            <a:r>
              <a:rPr lang="en-US" dirty="0" smtClean="0"/>
              <a:t>M</a:t>
            </a:r>
            <a:r>
              <a:rPr lang="en-US" dirty="0" smtClean="0"/>
              <a:t>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Physical movement</a:t>
            </a:r>
          </a:p>
          <a:p>
            <a:pPr>
              <a:buNone/>
            </a:pPr>
            <a:r>
              <a:rPr lang="en-US" dirty="0" smtClean="0"/>
              <a:t>Use all of the senses</a:t>
            </a:r>
          </a:p>
          <a:p>
            <a:pPr>
              <a:buNone/>
            </a:pPr>
            <a:r>
              <a:rPr lang="en-US" dirty="0" smtClean="0"/>
              <a:t>Construction of meaning and reasoning</a:t>
            </a:r>
          </a:p>
          <a:p>
            <a:pPr>
              <a:buNone/>
            </a:pPr>
            <a:r>
              <a:rPr lang="en-US" dirty="0" smtClean="0"/>
              <a:t>Direct contact with stimuli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Changes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*Language defines culture and society.</a:t>
            </a:r>
          </a:p>
          <a:p>
            <a:pPr algn="ctr">
              <a:buNone/>
            </a:pPr>
            <a:r>
              <a:rPr lang="en-US" dirty="0" smtClean="0"/>
              <a:t>(Whorf)</a:t>
            </a:r>
          </a:p>
          <a:p>
            <a:pPr algn="ctr">
              <a:buNone/>
            </a:pPr>
            <a:r>
              <a:rPr lang="en-US" dirty="0" smtClean="0"/>
              <a:t>*Vocabulary is created by environment</a:t>
            </a:r>
          </a:p>
          <a:p>
            <a:pPr algn="ctr">
              <a:buNone/>
            </a:pPr>
            <a:r>
              <a:rPr lang="en-US" smtClean="0"/>
              <a:t>(Snow and Camel)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*Multiple Languages and Intelligence</a:t>
            </a:r>
          </a:p>
          <a:p>
            <a:pPr algn="ctr">
              <a:buNone/>
            </a:pPr>
            <a:r>
              <a:rPr lang="en-US" dirty="0" smtClean="0"/>
              <a:t>(Myelin growth through practice)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Size, Shape, Function</a:t>
            </a:r>
            <a:endParaRPr lang="en-US" dirty="0"/>
          </a:p>
        </p:txBody>
      </p:sp>
      <p:pic>
        <p:nvPicPr>
          <p:cNvPr id="4" name="Content Placeholder 3" descr="brain-func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199"/>
            <a:ext cx="5638800" cy="47506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take in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Visual: Dorsal and Ventral Pathways</a:t>
            </a:r>
          </a:p>
          <a:p>
            <a:r>
              <a:rPr lang="en-US" dirty="0" smtClean="0"/>
              <a:t>Auditory: Mid brain</a:t>
            </a:r>
          </a:p>
          <a:p>
            <a:r>
              <a:rPr lang="en-US" dirty="0" smtClean="0"/>
              <a:t>Touch: Back brain, to the top</a:t>
            </a:r>
          </a:p>
          <a:p>
            <a:r>
              <a:rPr lang="en-US" dirty="0" smtClean="0"/>
              <a:t>Smell: Front to Center, below prefrontal cortex</a:t>
            </a:r>
          </a:p>
          <a:p>
            <a:r>
              <a:rPr lang="en-US" dirty="0" smtClean="0"/>
              <a:t>Taste:  Mouth to Front, below prefrontal cortex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Sensory Modality</a:t>
            </a:r>
            <a:endParaRPr lang="en-US" dirty="0"/>
          </a:p>
        </p:txBody>
      </p:sp>
      <p:pic>
        <p:nvPicPr>
          <p:cNvPr id="4" name="Content Placeholder 3" descr="visualpathwa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322832"/>
            <a:ext cx="4572000" cy="5230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Sensory Modality</a:t>
            </a:r>
            <a:endParaRPr lang="en-US" dirty="0"/>
          </a:p>
        </p:txBody>
      </p:sp>
      <p:pic>
        <p:nvPicPr>
          <p:cNvPr id="4" name="Content Placeholder 3" descr="auditory-path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7380" y="1371600"/>
            <a:ext cx="5036820" cy="5176215"/>
          </a:xfrm>
        </p:spPr>
      </p:pic>
      <p:sp>
        <p:nvSpPr>
          <p:cNvPr id="5" name="Right Arrow 4"/>
          <p:cNvSpPr/>
          <p:nvPr/>
        </p:nvSpPr>
        <p:spPr>
          <a:xfrm>
            <a:off x="1219200" y="44958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</a:t>
            </a:r>
          </a:p>
          <a:p>
            <a:r>
              <a:rPr lang="en-US" dirty="0" smtClean="0"/>
              <a:t>Dominant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</a:t>
            </a:r>
            <a:r>
              <a:rPr lang="en-US" dirty="0" smtClean="0"/>
              <a:t>Sensory Modality</a:t>
            </a:r>
            <a:endParaRPr lang="en-US" dirty="0"/>
          </a:p>
        </p:txBody>
      </p:sp>
      <p:pic>
        <p:nvPicPr>
          <p:cNvPr id="4" name="Content Placeholder 3" descr="touch pathwa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356173"/>
            <a:ext cx="3581400" cy="5273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 </a:t>
            </a:r>
            <a:r>
              <a:rPr lang="en-US" dirty="0" smtClean="0"/>
              <a:t>Sensory Modality</a:t>
            </a:r>
            <a:endParaRPr lang="en-US" dirty="0"/>
          </a:p>
        </p:txBody>
      </p:sp>
      <p:pic>
        <p:nvPicPr>
          <p:cNvPr id="4" name="Content Placeholder 3" descr="smell-pathw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107281"/>
            <a:ext cx="4800600" cy="560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</a:t>
            </a:r>
            <a:r>
              <a:rPr lang="en-US" dirty="0" smtClean="0"/>
              <a:t>Sensory Modality</a:t>
            </a:r>
            <a:endParaRPr lang="en-US" dirty="0"/>
          </a:p>
        </p:txBody>
      </p:sp>
      <p:pic>
        <p:nvPicPr>
          <p:cNvPr id="4" name="Content Placeholder 3" descr="taste pathwa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47800"/>
            <a:ext cx="5830433" cy="4829085"/>
          </a:xfrm>
        </p:spPr>
      </p:pic>
      <p:sp>
        <p:nvSpPr>
          <p:cNvPr id="5" name="TextBox 4"/>
          <p:cNvSpPr txBox="1"/>
          <p:nvPr/>
        </p:nvSpPr>
        <p:spPr>
          <a:xfrm>
            <a:off x="7391400" y="2895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collection and distribution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7162800" y="2895600"/>
            <a:ext cx="304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273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Changes in Education</vt:lpstr>
      <vt:lpstr>Brain Research</vt:lpstr>
      <vt:lpstr>Size, Shape, Function</vt:lpstr>
      <vt:lpstr>How do we take in information?</vt:lpstr>
      <vt:lpstr>Visual Sensory Modality</vt:lpstr>
      <vt:lpstr>Auditory Sensory Modality</vt:lpstr>
      <vt:lpstr>Touch Sensory Modality</vt:lpstr>
      <vt:lpstr>Smell Sensory Modality</vt:lpstr>
      <vt:lpstr>Taste Sensory Modality</vt:lpstr>
      <vt:lpstr>Two Hemispheres</vt:lpstr>
      <vt:lpstr>Brain Dominance</vt:lpstr>
      <vt:lpstr>Hemispheric Conflict</vt:lpstr>
      <vt:lpstr>Body Dominance</vt:lpstr>
      <vt:lpstr>Slide 14</vt:lpstr>
      <vt:lpstr>Brain Gym</vt:lpstr>
      <vt:lpstr>Hook Up and Figure 8</vt:lpstr>
      <vt:lpstr>Cross Over</vt:lpstr>
      <vt:lpstr>Brain Buttons</vt:lpstr>
      <vt:lpstr>Thinking Cap (Ears)</vt:lpstr>
      <vt:lpstr>Another Change in Education</vt:lpstr>
      <vt:lpstr>Common Core</vt:lpstr>
      <vt:lpstr>Doing Changes Meaning</vt:lpstr>
      <vt:lpstr>Language Changes Thinking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Games</dc:title>
  <dc:creator>N550JV</dc:creator>
  <cp:lastModifiedBy>N550JV</cp:lastModifiedBy>
  <cp:revision>12</cp:revision>
  <dcterms:created xsi:type="dcterms:W3CDTF">2014-07-13T13:22:25Z</dcterms:created>
  <dcterms:modified xsi:type="dcterms:W3CDTF">2014-07-14T13:22:51Z</dcterms:modified>
</cp:coreProperties>
</file>